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3" r:id="rId5"/>
    <p:sldId id="262" r:id="rId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67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47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5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10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32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37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7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6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0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57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80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4272C-BC06-4B95-B68D-8F2609D0BCCA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B443-B11B-4E0D-A8F2-0304991E7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41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715EAAC-DDAB-4192-A112-4C61A8325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319306"/>
              </p:ext>
            </p:extLst>
          </p:nvPr>
        </p:nvGraphicFramePr>
        <p:xfrm>
          <a:off x="8837212" y="2058933"/>
          <a:ext cx="2355368" cy="281400"/>
        </p:xfrm>
        <a:graphic>
          <a:graphicData uri="http://schemas.openxmlformats.org/drawingml/2006/table">
            <a:tbl>
              <a:tblPr/>
              <a:tblGrid>
                <a:gridCol w="1194938">
                  <a:extLst>
                    <a:ext uri="{9D8B030D-6E8A-4147-A177-3AD203B41FA5}">
                      <a16:colId xmlns:a16="http://schemas.microsoft.com/office/drawing/2014/main" val="3673419183"/>
                    </a:ext>
                  </a:extLst>
                </a:gridCol>
                <a:gridCol w="1160430">
                  <a:extLst>
                    <a:ext uri="{9D8B030D-6E8A-4147-A177-3AD203B41FA5}">
                      <a16:colId xmlns:a16="http://schemas.microsoft.com/office/drawing/2014/main" val="904308430"/>
                    </a:ext>
                  </a:extLst>
                </a:gridCol>
              </a:tblGrid>
              <a:tr h="826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18663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0ED3485-B3E8-4B96-A7CF-7F3F8C691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" y="95416"/>
            <a:ext cx="759998" cy="977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9B02E-F787-4D1E-BF53-B3E503D4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2580" y="5739440"/>
            <a:ext cx="829792" cy="10668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2CFD34-A069-4E55-B16C-4B1D8B24D419}"/>
              </a:ext>
            </a:extLst>
          </p:cNvPr>
          <p:cNvSpPr/>
          <p:nvPr/>
        </p:nvSpPr>
        <p:spPr>
          <a:xfrm>
            <a:off x="1062383" y="95416"/>
            <a:ext cx="27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Samedi 02/03/2019 </a:t>
            </a:r>
            <a:r>
              <a:rPr lang="en-US" b="1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Matin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FAE312-D23D-4C9F-B244-CF2A456952BD}"/>
              </a:ext>
            </a:extLst>
          </p:cNvPr>
          <p:cNvSpPr/>
          <p:nvPr/>
        </p:nvSpPr>
        <p:spPr>
          <a:xfrm>
            <a:off x="5529392" y="392689"/>
            <a:ext cx="1022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Bambini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FD6607A-5A51-4150-B420-C27F91904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022269"/>
              </p:ext>
            </p:extLst>
          </p:nvPr>
        </p:nvGraphicFramePr>
        <p:xfrm>
          <a:off x="3013544" y="841858"/>
          <a:ext cx="7947924" cy="4604338"/>
        </p:xfrm>
        <a:graphic>
          <a:graphicData uri="http://schemas.openxmlformats.org/drawingml/2006/table">
            <a:tbl>
              <a:tblPr/>
              <a:tblGrid>
                <a:gridCol w="570625">
                  <a:extLst>
                    <a:ext uri="{9D8B030D-6E8A-4147-A177-3AD203B41FA5}">
                      <a16:colId xmlns:a16="http://schemas.microsoft.com/office/drawing/2014/main" val="3655831308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524847509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1981701956"/>
                    </a:ext>
                  </a:extLst>
                </a:gridCol>
                <a:gridCol w="1071426">
                  <a:extLst>
                    <a:ext uri="{9D8B030D-6E8A-4147-A177-3AD203B41FA5}">
                      <a16:colId xmlns:a16="http://schemas.microsoft.com/office/drawing/2014/main" val="1222667133"/>
                    </a:ext>
                  </a:extLst>
                </a:gridCol>
                <a:gridCol w="1083672">
                  <a:extLst>
                    <a:ext uri="{9D8B030D-6E8A-4147-A177-3AD203B41FA5}">
                      <a16:colId xmlns:a16="http://schemas.microsoft.com/office/drawing/2014/main" val="3063246788"/>
                    </a:ext>
                  </a:extLst>
                </a:gridCol>
                <a:gridCol w="40378">
                  <a:extLst>
                    <a:ext uri="{9D8B030D-6E8A-4147-A177-3AD203B41FA5}">
                      <a16:colId xmlns:a16="http://schemas.microsoft.com/office/drawing/2014/main" val="1772354554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1774316557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1273680786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165683271"/>
                    </a:ext>
                  </a:extLst>
                </a:gridCol>
                <a:gridCol w="479013">
                  <a:extLst>
                    <a:ext uri="{9D8B030D-6E8A-4147-A177-3AD203B41FA5}">
                      <a16:colId xmlns:a16="http://schemas.microsoft.com/office/drawing/2014/main" val="667807774"/>
                    </a:ext>
                  </a:extLst>
                </a:gridCol>
                <a:gridCol w="1237450">
                  <a:extLst>
                    <a:ext uri="{9D8B030D-6E8A-4147-A177-3AD203B41FA5}">
                      <a16:colId xmlns:a16="http://schemas.microsoft.com/office/drawing/2014/main" val="194753389"/>
                    </a:ext>
                  </a:extLst>
                </a:gridCol>
                <a:gridCol w="1070295">
                  <a:extLst>
                    <a:ext uri="{9D8B030D-6E8A-4147-A177-3AD203B41FA5}">
                      <a16:colId xmlns:a16="http://schemas.microsoft.com/office/drawing/2014/main" val="2780414992"/>
                    </a:ext>
                  </a:extLst>
                </a:gridCol>
              </a:tblGrid>
              <a:tr h="27927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265330"/>
                  </a:ext>
                </a:extLst>
              </a:tr>
              <a:tr h="402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09:40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Sporting Bertrange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09:40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Etoile Sportive Clemency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Schifflange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920623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09:43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09:53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09:43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09:53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730175"/>
                  </a:ext>
                </a:extLst>
              </a:tr>
              <a:tr h="288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10:06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Etzella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Etoile Sportive Clemency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10:06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Schifflange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849670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10:09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10:19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10:09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10:19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756424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Schifflange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Sporting Bertrange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043085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10:35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10:45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10:35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10:45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226688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10:48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10:58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10:48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10:58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Etoile Sportive Clemency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Sporting Bertrange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924507"/>
                  </a:ext>
                </a:extLst>
              </a:tr>
              <a:tr h="250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434326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11:14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11:24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Etoile Sportive Clemency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11:14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11:24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Sporting Bertrange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Schifflange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766886"/>
                  </a:ext>
                </a:extLst>
              </a:tr>
              <a:tr h="2664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11:27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11:37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11:27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11:37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II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666681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240137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133801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vs 5 - horaire : 11:40 - terrain 1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492207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vs 4 - horaire : 11:40 - terrain 2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053391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vs 3 - horaire : 11:50 - terrain 1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553317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vs 2 - horaire : 11:50 - terrain 2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905763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9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vs 1 - horaire : 12:05 - terrain 1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922974"/>
                  </a:ext>
                </a:extLst>
              </a:tr>
              <a:tr h="1497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198401"/>
                  </a:ext>
                </a:extLst>
              </a:tr>
              <a:tr h="27111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Remise de Prix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12:15</a:t>
                      </a: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9" marR="7489" marT="748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87085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66FEFE8-F392-4D2D-8407-29E3694AB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001532"/>
              </p:ext>
            </p:extLst>
          </p:nvPr>
        </p:nvGraphicFramePr>
        <p:xfrm>
          <a:off x="757582" y="4596440"/>
          <a:ext cx="3759200" cy="1143000"/>
        </p:xfrm>
        <a:graphic>
          <a:graphicData uri="http://schemas.openxmlformats.org/drawingml/2006/table">
            <a:tbl>
              <a:tblPr/>
              <a:tblGrid>
                <a:gridCol w="1574800">
                  <a:extLst>
                    <a:ext uri="{9D8B030D-6E8A-4147-A177-3AD203B41FA5}">
                      <a16:colId xmlns:a16="http://schemas.microsoft.com/office/drawing/2014/main" val="259174447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904037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104530072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8983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45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Schifflange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0485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Etzella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Beggen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447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Sporting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6054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Etoile Sportive Clemency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052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56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A75908-A8BD-4B18-9EF8-7D0D794C6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529340"/>
              </p:ext>
            </p:extLst>
          </p:nvPr>
        </p:nvGraphicFramePr>
        <p:xfrm>
          <a:off x="87376" y="200571"/>
          <a:ext cx="1677814" cy="5385672"/>
        </p:xfrm>
        <a:graphic>
          <a:graphicData uri="http://schemas.openxmlformats.org/drawingml/2006/table">
            <a:tbl>
              <a:tblPr/>
              <a:tblGrid>
                <a:gridCol w="412003">
                  <a:extLst>
                    <a:ext uri="{9D8B030D-6E8A-4147-A177-3AD203B41FA5}">
                      <a16:colId xmlns:a16="http://schemas.microsoft.com/office/drawing/2014/main" val="2248003043"/>
                    </a:ext>
                  </a:extLst>
                </a:gridCol>
                <a:gridCol w="1265811">
                  <a:extLst>
                    <a:ext uri="{9D8B030D-6E8A-4147-A177-3AD203B41FA5}">
                      <a16:colId xmlns:a16="http://schemas.microsoft.com/office/drawing/2014/main" val="3717556015"/>
                    </a:ext>
                  </a:extLst>
                </a:gridCol>
              </a:tblGrid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sng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032796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667379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Pupills</a:t>
                      </a:r>
                      <a:endParaRPr lang="en-US" sz="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s-I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A</a:t>
                      </a: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70996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74398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LORENTZWEILER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735730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987532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Sporting bertrange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62907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072145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B</a:t>
                      </a: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663904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12275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8895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Syrdall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386912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II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700828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877302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C</a:t>
                      </a: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88932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01563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72 ERPELDANGE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96843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0798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667863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638268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D</a:t>
                      </a: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052152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09632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099981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36844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Differdange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197137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90470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333708"/>
                  </a:ext>
                </a:extLst>
              </a:tr>
              <a:tr h="14036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8" marR="7018" marT="70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75059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28438FB-D40A-4256-A258-E5E1829C7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871673"/>
              </p:ext>
            </p:extLst>
          </p:nvPr>
        </p:nvGraphicFramePr>
        <p:xfrm>
          <a:off x="5399984" y="4924323"/>
          <a:ext cx="1816896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4886">
                  <a:extLst>
                    <a:ext uri="{9D8B030D-6E8A-4147-A177-3AD203B41FA5}">
                      <a16:colId xmlns:a16="http://schemas.microsoft.com/office/drawing/2014/main" val="3239187171"/>
                    </a:ext>
                  </a:extLst>
                </a:gridCol>
                <a:gridCol w="456005">
                  <a:extLst>
                    <a:ext uri="{9D8B030D-6E8A-4147-A177-3AD203B41FA5}">
                      <a16:colId xmlns:a16="http://schemas.microsoft.com/office/drawing/2014/main" val="210708244"/>
                    </a:ext>
                  </a:extLst>
                </a:gridCol>
                <a:gridCol w="456005">
                  <a:extLst>
                    <a:ext uri="{9D8B030D-6E8A-4147-A177-3AD203B41FA5}">
                      <a16:colId xmlns:a16="http://schemas.microsoft.com/office/drawing/2014/main" val="158553705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Quart de final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s-I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A1 X C2</a:t>
                      </a:r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3339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Demi final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11:20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s-IS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VQT1 X VQT2</a:t>
                      </a:r>
                      <a:endParaRPr lang="en-US" sz="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9160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Final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11:45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059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Remise de Prix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12:15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273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82F760C3-8549-463E-B6BA-0B3B2619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219496"/>
              </p:ext>
            </p:extLst>
          </p:nvPr>
        </p:nvGraphicFramePr>
        <p:xfrm>
          <a:off x="7216880" y="4924323"/>
          <a:ext cx="45600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005">
                  <a:extLst>
                    <a:ext uri="{9D8B030D-6E8A-4147-A177-3AD203B41FA5}">
                      <a16:colId xmlns:a16="http://schemas.microsoft.com/office/drawing/2014/main" val="17254479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1B X 2D</a:t>
                      </a:r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879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79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305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41898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71BE5D2-D47A-4161-9539-F24E77CFC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467539"/>
              </p:ext>
            </p:extLst>
          </p:nvPr>
        </p:nvGraphicFramePr>
        <p:xfrm>
          <a:off x="8144864" y="4924323"/>
          <a:ext cx="45600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005">
                  <a:extLst>
                    <a:ext uri="{9D8B030D-6E8A-4147-A177-3AD203B41FA5}">
                      <a16:colId xmlns:a16="http://schemas.microsoft.com/office/drawing/2014/main" val="17254479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s-I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1D X 2 B</a:t>
                      </a:r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879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79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305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41898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92AC4F08-38BD-4D85-9B39-1F22693F7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059360"/>
              </p:ext>
            </p:extLst>
          </p:nvPr>
        </p:nvGraphicFramePr>
        <p:xfrm>
          <a:off x="7672885" y="4924323"/>
          <a:ext cx="471979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979">
                  <a:extLst>
                    <a:ext uri="{9D8B030D-6E8A-4147-A177-3AD203B41FA5}">
                      <a16:colId xmlns:a16="http://schemas.microsoft.com/office/drawing/2014/main" val="1725447942"/>
                    </a:ext>
                  </a:extLst>
                </a:gridCol>
              </a:tblGrid>
              <a:tr h="203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1C X 2A</a:t>
                      </a:r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879385"/>
                  </a:ext>
                </a:extLst>
              </a:tr>
              <a:tr h="196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s-IS" sz="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VQT3 X VQT4</a:t>
                      </a:r>
                      <a:endParaRPr lang="en-US" sz="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79542"/>
                  </a:ext>
                </a:extLst>
              </a:tr>
              <a:tr h="17527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305435"/>
                  </a:ext>
                </a:extLst>
              </a:tr>
              <a:tr h="18591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41898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43EA91BD-FA34-4047-A2EA-C6ABAE9DA3A9}"/>
              </a:ext>
            </a:extLst>
          </p:cNvPr>
          <p:cNvSpPr/>
          <p:nvPr/>
        </p:nvSpPr>
        <p:spPr>
          <a:xfrm>
            <a:off x="6706218" y="4708879"/>
            <a:ext cx="5661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Terrain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19136D-6227-43EE-BDF2-49FDD5ED873D}"/>
              </a:ext>
            </a:extLst>
          </p:cNvPr>
          <p:cNvSpPr/>
          <p:nvPr/>
        </p:nvSpPr>
        <p:spPr>
          <a:xfrm>
            <a:off x="7161792" y="4708879"/>
            <a:ext cx="5661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Terrain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0E1E77-E82B-42B5-BCBA-B85BC04C7846}"/>
              </a:ext>
            </a:extLst>
          </p:cNvPr>
          <p:cNvSpPr/>
          <p:nvPr/>
        </p:nvSpPr>
        <p:spPr>
          <a:xfrm>
            <a:off x="7617366" y="4708879"/>
            <a:ext cx="5661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Terrain 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B90DAA-8DA2-4EEB-9829-EB52A79E3BA0}"/>
              </a:ext>
            </a:extLst>
          </p:cNvPr>
          <p:cNvSpPr/>
          <p:nvPr/>
        </p:nvSpPr>
        <p:spPr>
          <a:xfrm>
            <a:off x="8128459" y="4708879"/>
            <a:ext cx="5661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Terrain 4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933C70A-F79F-4F76-8042-1A6744FA0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3" y="159445"/>
            <a:ext cx="865132" cy="11123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F020883-AE6E-4586-941E-0B5071E18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809" y="5516783"/>
            <a:ext cx="959002" cy="1233003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B28F6EB-F59E-4B6D-AE81-F5745CC7D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0772"/>
              </p:ext>
            </p:extLst>
          </p:nvPr>
        </p:nvGraphicFramePr>
        <p:xfrm>
          <a:off x="2384896" y="767300"/>
          <a:ext cx="8445500" cy="2857500"/>
        </p:xfrm>
        <a:graphic>
          <a:graphicData uri="http://schemas.openxmlformats.org/drawingml/2006/table">
            <a:tbl>
              <a:tblPr/>
              <a:tblGrid>
                <a:gridCol w="608000">
                  <a:extLst>
                    <a:ext uri="{9D8B030D-6E8A-4147-A177-3AD203B41FA5}">
                      <a16:colId xmlns:a16="http://schemas.microsoft.com/office/drawing/2014/main" val="2924401682"/>
                    </a:ext>
                  </a:extLst>
                </a:gridCol>
                <a:gridCol w="370500">
                  <a:extLst>
                    <a:ext uri="{9D8B030D-6E8A-4147-A177-3AD203B41FA5}">
                      <a16:colId xmlns:a16="http://schemas.microsoft.com/office/drawing/2014/main" val="18851080"/>
                    </a:ext>
                  </a:extLst>
                </a:gridCol>
                <a:gridCol w="370500">
                  <a:extLst>
                    <a:ext uri="{9D8B030D-6E8A-4147-A177-3AD203B41FA5}">
                      <a16:colId xmlns:a16="http://schemas.microsoft.com/office/drawing/2014/main" val="217832147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69950645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673794764"/>
                    </a:ext>
                  </a:extLst>
                </a:gridCol>
                <a:gridCol w="950000">
                  <a:extLst>
                    <a:ext uri="{9D8B030D-6E8A-4147-A177-3AD203B41FA5}">
                      <a16:colId xmlns:a16="http://schemas.microsoft.com/office/drawing/2014/main" val="1827920479"/>
                    </a:ext>
                  </a:extLst>
                </a:gridCol>
                <a:gridCol w="484500">
                  <a:extLst>
                    <a:ext uri="{9D8B030D-6E8A-4147-A177-3AD203B41FA5}">
                      <a16:colId xmlns:a16="http://schemas.microsoft.com/office/drawing/2014/main" val="3184780167"/>
                    </a:ext>
                  </a:extLst>
                </a:gridCol>
                <a:gridCol w="370500">
                  <a:extLst>
                    <a:ext uri="{9D8B030D-6E8A-4147-A177-3AD203B41FA5}">
                      <a16:colId xmlns:a16="http://schemas.microsoft.com/office/drawing/2014/main" val="1648263995"/>
                    </a:ext>
                  </a:extLst>
                </a:gridCol>
                <a:gridCol w="370500">
                  <a:extLst>
                    <a:ext uri="{9D8B030D-6E8A-4147-A177-3AD203B41FA5}">
                      <a16:colId xmlns:a16="http://schemas.microsoft.com/office/drawing/2014/main" val="4183255061"/>
                    </a:ext>
                  </a:extLst>
                </a:gridCol>
                <a:gridCol w="1178000">
                  <a:extLst>
                    <a:ext uri="{9D8B030D-6E8A-4147-A177-3AD203B41FA5}">
                      <a16:colId xmlns:a16="http://schemas.microsoft.com/office/drawing/2014/main" val="1627441606"/>
                    </a:ext>
                  </a:extLst>
                </a:gridCol>
                <a:gridCol w="1330000">
                  <a:extLst>
                    <a:ext uri="{9D8B030D-6E8A-4147-A177-3AD203B41FA5}">
                      <a16:colId xmlns:a16="http://schemas.microsoft.com/office/drawing/2014/main" val="15792672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8065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Lorentzweiler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72 Erpeldange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675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9474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2946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94603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Sporting bertrange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189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Jeunesse Esch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5001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4708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807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Sporting bertrange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8181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6156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Lorentzweiler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Sporting bertrange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72 Erpeldange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283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6093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Lorentzweiler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72 Erpeldange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 Strassen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550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Etzella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32119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3F52019-F74A-4DC0-AC40-B2192954AE27}"/>
              </a:ext>
            </a:extLst>
          </p:cNvPr>
          <p:cNvSpPr/>
          <p:nvPr/>
        </p:nvSpPr>
        <p:spPr>
          <a:xfrm>
            <a:off x="1338209" y="159445"/>
            <a:ext cx="27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Samedi 02/03/2019 </a:t>
            </a:r>
            <a:r>
              <a:rPr lang="en-US" b="1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Matin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472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8B9252-5248-4957-87D6-9A6C4E633D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968494"/>
              </p:ext>
            </p:extLst>
          </p:nvPr>
        </p:nvGraphicFramePr>
        <p:xfrm>
          <a:off x="771089" y="1166708"/>
          <a:ext cx="10515597" cy="3085363"/>
        </p:xfrm>
        <a:graphic>
          <a:graphicData uri="http://schemas.openxmlformats.org/drawingml/2006/table">
            <a:tbl>
              <a:tblPr/>
              <a:tblGrid>
                <a:gridCol w="1048179">
                  <a:extLst>
                    <a:ext uri="{9D8B030D-6E8A-4147-A177-3AD203B41FA5}">
                      <a16:colId xmlns:a16="http://schemas.microsoft.com/office/drawing/2014/main" val="189790939"/>
                    </a:ext>
                  </a:extLst>
                </a:gridCol>
                <a:gridCol w="834035">
                  <a:extLst>
                    <a:ext uri="{9D8B030D-6E8A-4147-A177-3AD203B41FA5}">
                      <a16:colId xmlns:a16="http://schemas.microsoft.com/office/drawing/2014/main" val="354834195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505260022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3205810460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2981157488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4033620582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765343854"/>
                    </a:ext>
                  </a:extLst>
                </a:gridCol>
                <a:gridCol w="1048179">
                  <a:extLst>
                    <a:ext uri="{9D8B030D-6E8A-4147-A177-3AD203B41FA5}">
                      <a16:colId xmlns:a16="http://schemas.microsoft.com/office/drawing/2014/main" val="976879618"/>
                    </a:ext>
                  </a:extLst>
                </a:gridCol>
                <a:gridCol w="1048179">
                  <a:extLst>
                    <a:ext uri="{9D8B030D-6E8A-4147-A177-3AD203B41FA5}">
                      <a16:colId xmlns:a16="http://schemas.microsoft.com/office/drawing/2014/main" val="3060991588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4139888844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3208978443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3952425681"/>
                    </a:ext>
                  </a:extLst>
                </a:gridCol>
                <a:gridCol w="540995">
                  <a:extLst>
                    <a:ext uri="{9D8B030D-6E8A-4147-A177-3AD203B41FA5}">
                      <a16:colId xmlns:a16="http://schemas.microsoft.com/office/drawing/2014/main" val="3128276940"/>
                    </a:ext>
                  </a:extLst>
                </a:gridCol>
                <a:gridCol w="834035">
                  <a:extLst>
                    <a:ext uri="{9D8B030D-6E8A-4147-A177-3AD203B41FA5}">
                      <a16:colId xmlns:a16="http://schemas.microsoft.com/office/drawing/2014/main" val="2495239743"/>
                    </a:ext>
                  </a:extLst>
                </a:gridCol>
                <a:gridCol w="834035">
                  <a:extLst>
                    <a:ext uri="{9D8B030D-6E8A-4147-A177-3AD203B41FA5}">
                      <a16:colId xmlns:a16="http://schemas.microsoft.com/office/drawing/2014/main" val="1046479479"/>
                    </a:ext>
                  </a:extLst>
                </a:gridCol>
              </a:tblGrid>
              <a:tr h="211326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17238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030521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MATCHS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MATCHS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083565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B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14:15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Rodange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14:15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792748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 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14:17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14:32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14:17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14:32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537294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Hesperange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14:34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14:49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14:34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14:49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026147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14:51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Rodange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14:51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592012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Etzella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15:23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15:23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359308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15:25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15:25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8037710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Rodange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15:57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Rodange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15:57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409557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15:59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16:14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15:59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16:14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690229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16:16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16:31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16:16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16:31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008048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16:33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16:48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Rodange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16:33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16:48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807291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16:50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16:50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17:05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774479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17:22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17:07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17:22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134106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17:24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17:39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17:24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17:39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Cebra 01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518047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17:41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17:56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Rodange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F91 Dudelange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17:41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17:56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Gesperich II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Belvaux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569546"/>
                  </a:ext>
                </a:extLst>
              </a:tr>
              <a:tr h="16906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17:58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18:13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Entente Syrdall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17:58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18:13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8453" marR="8453" marT="84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63579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0D16387-6704-4F30-B5BB-EF3330283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" y="95416"/>
            <a:ext cx="759998" cy="977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288469-2197-496F-A772-59FE52C7C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322" y="5792939"/>
            <a:ext cx="759998" cy="9771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AAA158-553E-44B3-9095-469F61505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63327"/>
              </p:ext>
            </p:extLst>
          </p:nvPr>
        </p:nvGraphicFramePr>
        <p:xfrm>
          <a:off x="7908976" y="5181292"/>
          <a:ext cx="2355368" cy="510000"/>
        </p:xfrm>
        <a:graphic>
          <a:graphicData uri="http://schemas.openxmlformats.org/drawingml/2006/table">
            <a:tbl>
              <a:tblPr/>
              <a:tblGrid>
                <a:gridCol w="1194938">
                  <a:extLst>
                    <a:ext uri="{9D8B030D-6E8A-4147-A177-3AD203B41FA5}">
                      <a16:colId xmlns:a16="http://schemas.microsoft.com/office/drawing/2014/main" val="2670487846"/>
                    </a:ext>
                  </a:extLst>
                </a:gridCol>
                <a:gridCol w="1160430">
                  <a:extLst>
                    <a:ext uri="{9D8B030D-6E8A-4147-A177-3AD203B41FA5}">
                      <a16:colId xmlns:a16="http://schemas.microsoft.com/office/drawing/2014/main" val="2073618006"/>
                    </a:ext>
                  </a:extLst>
                </a:gridCol>
              </a:tblGrid>
              <a:tr h="82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Remise de prix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18:45 Terrain 1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4136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9CA6227-4998-495C-853D-5394FE70D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696414"/>
              </p:ext>
            </p:extLst>
          </p:nvPr>
        </p:nvGraphicFramePr>
        <p:xfrm>
          <a:off x="8160674" y="4536692"/>
          <a:ext cx="2518511" cy="723205"/>
        </p:xfrm>
        <a:graphic>
          <a:graphicData uri="http://schemas.openxmlformats.org/drawingml/2006/table">
            <a:tbl>
              <a:tblPr/>
              <a:tblGrid>
                <a:gridCol w="722915">
                  <a:extLst>
                    <a:ext uri="{9D8B030D-6E8A-4147-A177-3AD203B41FA5}">
                      <a16:colId xmlns:a16="http://schemas.microsoft.com/office/drawing/2014/main" val="721049938"/>
                    </a:ext>
                  </a:extLst>
                </a:gridCol>
                <a:gridCol w="702038">
                  <a:extLst>
                    <a:ext uri="{9D8B030D-6E8A-4147-A177-3AD203B41FA5}">
                      <a16:colId xmlns:a16="http://schemas.microsoft.com/office/drawing/2014/main" val="2754916273"/>
                    </a:ext>
                  </a:extLst>
                </a:gridCol>
                <a:gridCol w="648034">
                  <a:extLst>
                    <a:ext uri="{9D8B030D-6E8A-4147-A177-3AD203B41FA5}">
                      <a16:colId xmlns:a16="http://schemas.microsoft.com/office/drawing/2014/main" val="853693438"/>
                    </a:ext>
                  </a:extLst>
                </a:gridCol>
                <a:gridCol w="445524">
                  <a:extLst>
                    <a:ext uri="{9D8B030D-6E8A-4147-A177-3AD203B41FA5}">
                      <a16:colId xmlns:a16="http://schemas.microsoft.com/office/drawing/2014/main" val="684821895"/>
                    </a:ext>
                  </a:extLst>
                </a:gridCol>
              </a:tblGrid>
              <a:tr h="310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Place 3/4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18:30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Terrain 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378828"/>
                  </a:ext>
                </a:extLst>
              </a:tr>
              <a:tr h="412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Place1/2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18:30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s-I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is-I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Terrain 2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91128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6DE86BF-B89A-4A35-9508-DDB4C8209B69}"/>
              </a:ext>
            </a:extLst>
          </p:cNvPr>
          <p:cNvSpPr/>
          <p:nvPr/>
        </p:nvSpPr>
        <p:spPr>
          <a:xfrm>
            <a:off x="1355998" y="94728"/>
            <a:ext cx="3130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Samedi 02/03/2019 après midi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765369-A741-4AC7-AD13-1BA3B143697C}"/>
              </a:ext>
            </a:extLst>
          </p:cNvPr>
          <p:cNvSpPr/>
          <p:nvPr/>
        </p:nvSpPr>
        <p:spPr>
          <a:xfrm>
            <a:off x="5529392" y="392689"/>
            <a:ext cx="1022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/>
              <a:t>Minimes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1362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715EAAC-DDAB-4192-A112-4C61A8325DE6}"/>
              </a:ext>
            </a:extLst>
          </p:cNvPr>
          <p:cNvGraphicFramePr>
            <a:graphicFrameLocks noGrp="1"/>
          </p:cNvGraphicFramePr>
          <p:nvPr/>
        </p:nvGraphicFramePr>
        <p:xfrm>
          <a:off x="8837212" y="2058933"/>
          <a:ext cx="2355368" cy="281400"/>
        </p:xfrm>
        <a:graphic>
          <a:graphicData uri="http://schemas.openxmlformats.org/drawingml/2006/table">
            <a:tbl>
              <a:tblPr/>
              <a:tblGrid>
                <a:gridCol w="1194938">
                  <a:extLst>
                    <a:ext uri="{9D8B030D-6E8A-4147-A177-3AD203B41FA5}">
                      <a16:colId xmlns:a16="http://schemas.microsoft.com/office/drawing/2014/main" val="3673419183"/>
                    </a:ext>
                  </a:extLst>
                </a:gridCol>
                <a:gridCol w="1160430">
                  <a:extLst>
                    <a:ext uri="{9D8B030D-6E8A-4147-A177-3AD203B41FA5}">
                      <a16:colId xmlns:a16="http://schemas.microsoft.com/office/drawing/2014/main" val="904308430"/>
                    </a:ext>
                  </a:extLst>
                </a:gridCol>
              </a:tblGrid>
              <a:tr h="826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18663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0ED3485-B3E8-4B96-A7CF-7F3F8C691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" y="95416"/>
            <a:ext cx="759998" cy="977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9B02E-F787-4D1E-BF53-B3E503D4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2580" y="5739440"/>
            <a:ext cx="829792" cy="10668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2CFD34-A069-4E55-B16C-4B1D8B24D419}"/>
              </a:ext>
            </a:extLst>
          </p:cNvPr>
          <p:cNvSpPr/>
          <p:nvPr/>
        </p:nvSpPr>
        <p:spPr>
          <a:xfrm>
            <a:off x="1062383" y="95416"/>
            <a:ext cx="307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Dimanche 02/03/2019 </a:t>
            </a:r>
            <a:r>
              <a:rPr lang="en-US" b="1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Matin</a:t>
            </a:r>
            <a:endParaRPr lang="en-US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38C27B-EE72-484F-8DDC-83B5688000D0}"/>
              </a:ext>
            </a:extLst>
          </p:cNvPr>
          <p:cNvSpPr/>
          <p:nvPr/>
        </p:nvSpPr>
        <p:spPr>
          <a:xfrm>
            <a:off x="5529392" y="392689"/>
            <a:ext cx="1022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Poussins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48595EF-5E35-4D2B-A0CB-4D22FEAB5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53257"/>
              </p:ext>
            </p:extLst>
          </p:nvPr>
        </p:nvGraphicFramePr>
        <p:xfrm>
          <a:off x="8472339" y="2790832"/>
          <a:ext cx="2362200" cy="762000"/>
        </p:xfrm>
        <a:graphic>
          <a:graphicData uri="http://schemas.openxmlformats.org/drawingml/2006/table">
            <a:tbl>
              <a:tblPr/>
              <a:tblGrid>
                <a:gridCol w="1179515">
                  <a:extLst>
                    <a:ext uri="{9D8B030D-6E8A-4147-A177-3AD203B41FA5}">
                      <a16:colId xmlns:a16="http://schemas.microsoft.com/office/drawing/2014/main" val="521093542"/>
                    </a:ext>
                  </a:extLst>
                </a:gridCol>
                <a:gridCol w="485123">
                  <a:extLst>
                    <a:ext uri="{9D8B030D-6E8A-4147-A177-3AD203B41FA5}">
                      <a16:colId xmlns:a16="http://schemas.microsoft.com/office/drawing/2014/main" val="105747203"/>
                    </a:ext>
                  </a:extLst>
                </a:gridCol>
                <a:gridCol w="697562">
                  <a:extLst>
                    <a:ext uri="{9D8B030D-6E8A-4147-A177-3AD203B41FA5}">
                      <a16:colId xmlns:a16="http://schemas.microsoft.com/office/drawing/2014/main" val="218490707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 3/4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5608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Place1/2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1694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REMISE DES PRIX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3549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6565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D1B745-7145-49D9-96E1-EFC1133C4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297937"/>
              </p:ext>
            </p:extLst>
          </p:nvPr>
        </p:nvGraphicFramePr>
        <p:xfrm>
          <a:off x="586880" y="1532883"/>
          <a:ext cx="2209800" cy="1333500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121824574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6827202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Groupe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Groupe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9729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5887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921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684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Bettembourg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4207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4915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86157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20925C4-D0D4-4AFA-A2F2-6BCB22FE6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177326"/>
              </p:ext>
            </p:extLst>
          </p:nvPr>
        </p:nvGraphicFramePr>
        <p:xfrm>
          <a:off x="3630803" y="1072556"/>
          <a:ext cx="4007413" cy="4960553"/>
        </p:xfrm>
        <a:graphic>
          <a:graphicData uri="http://schemas.openxmlformats.org/drawingml/2006/table">
            <a:tbl>
              <a:tblPr/>
              <a:tblGrid>
                <a:gridCol w="596452">
                  <a:extLst>
                    <a:ext uri="{9D8B030D-6E8A-4147-A177-3AD203B41FA5}">
                      <a16:colId xmlns:a16="http://schemas.microsoft.com/office/drawing/2014/main" val="3256827214"/>
                    </a:ext>
                  </a:extLst>
                </a:gridCol>
                <a:gridCol w="596452">
                  <a:extLst>
                    <a:ext uri="{9D8B030D-6E8A-4147-A177-3AD203B41FA5}">
                      <a16:colId xmlns:a16="http://schemas.microsoft.com/office/drawing/2014/main" val="476844422"/>
                    </a:ext>
                  </a:extLst>
                </a:gridCol>
                <a:gridCol w="596452">
                  <a:extLst>
                    <a:ext uri="{9D8B030D-6E8A-4147-A177-3AD203B41FA5}">
                      <a16:colId xmlns:a16="http://schemas.microsoft.com/office/drawing/2014/main" val="2765961388"/>
                    </a:ext>
                  </a:extLst>
                </a:gridCol>
                <a:gridCol w="1099709">
                  <a:extLst>
                    <a:ext uri="{9D8B030D-6E8A-4147-A177-3AD203B41FA5}">
                      <a16:colId xmlns:a16="http://schemas.microsoft.com/office/drawing/2014/main" val="3097493585"/>
                    </a:ext>
                  </a:extLst>
                </a:gridCol>
                <a:gridCol w="1118348">
                  <a:extLst>
                    <a:ext uri="{9D8B030D-6E8A-4147-A177-3AD203B41FA5}">
                      <a16:colId xmlns:a16="http://schemas.microsoft.com/office/drawing/2014/main" val="2034475361"/>
                    </a:ext>
                  </a:extLst>
                </a:gridCol>
              </a:tblGrid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070474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44160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491925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73161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2160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440517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157162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997495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Bettembourg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369392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11:58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Kehlen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429565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12:15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Gasperich II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Ehlerange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376011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088352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717645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768644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8830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290720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08821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Bettembourg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Ehlerange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37485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738212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Bettembourg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110908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Kehlen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941655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Ehlerange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165364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11:58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803579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12:15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289191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477679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24382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Terrain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17370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Etzella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929069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Hostert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Bettembourg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839657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10:16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SWIFT Hesperange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095586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10:21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Hostert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469704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Kehlen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677832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10:55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Ehlerange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819884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Junglingster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060193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Bertrange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017989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11:58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Minerva Lintgen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Etzella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776040"/>
                  </a:ext>
                </a:extLst>
              </a:tr>
              <a:tr h="1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12:15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Avenir Beggen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Bettembourg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16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06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715EAAC-DDAB-4192-A112-4C61A8325DE6}"/>
              </a:ext>
            </a:extLst>
          </p:cNvPr>
          <p:cNvGraphicFramePr>
            <a:graphicFrameLocks noGrp="1"/>
          </p:cNvGraphicFramePr>
          <p:nvPr/>
        </p:nvGraphicFramePr>
        <p:xfrm>
          <a:off x="8837212" y="2058933"/>
          <a:ext cx="2355368" cy="281400"/>
        </p:xfrm>
        <a:graphic>
          <a:graphicData uri="http://schemas.openxmlformats.org/drawingml/2006/table">
            <a:tbl>
              <a:tblPr/>
              <a:tblGrid>
                <a:gridCol w="1194938">
                  <a:extLst>
                    <a:ext uri="{9D8B030D-6E8A-4147-A177-3AD203B41FA5}">
                      <a16:colId xmlns:a16="http://schemas.microsoft.com/office/drawing/2014/main" val="3673419183"/>
                    </a:ext>
                  </a:extLst>
                </a:gridCol>
                <a:gridCol w="1160430">
                  <a:extLst>
                    <a:ext uri="{9D8B030D-6E8A-4147-A177-3AD203B41FA5}">
                      <a16:colId xmlns:a16="http://schemas.microsoft.com/office/drawing/2014/main" val="904308430"/>
                    </a:ext>
                  </a:extLst>
                </a:gridCol>
              </a:tblGrid>
              <a:tr h="826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18663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0ED3485-B3E8-4B96-A7CF-7F3F8C691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" y="95416"/>
            <a:ext cx="759998" cy="977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9B02E-F787-4D1E-BF53-B3E503D4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2580" y="5739440"/>
            <a:ext cx="829792" cy="10668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2CFD34-A069-4E55-B16C-4B1D8B24D419}"/>
              </a:ext>
            </a:extLst>
          </p:cNvPr>
          <p:cNvSpPr/>
          <p:nvPr/>
        </p:nvSpPr>
        <p:spPr>
          <a:xfrm>
            <a:off x="1062383" y="95416"/>
            <a:ext cx="3386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Dimanche 02/03/2019 après midi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4CB5C-477F-497C-92FC-7D2045DCD595}"/>
              </a:ext>
            </a:extLst>
          </p:cNvPr>
          <p:cNvSpPr/>
          <p:nvPr/>
        </p:nvSpPr>
        <p:spPr>
          <a:xfrm>
            <a:off x="5529392" y="392689"/>
            <a:ext cx="1022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/>
              <a:t>Scolaire</a:t>
            </a:r>
            <a:endParaRPr lang="en-US" b="1" u="sng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E49A428-29AE-483B-A0BE-F0ED68D93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838208"/>
              </p:ext>
            </p:extLst>
          </p:nvPr>
        </p:nvGraphicFramePr>
        <p:xfrm>
          <a:off x="247649" y="1652156"/>
          <a:ext cx="1181100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100">
                  <a:extLst>
                    <a:ext uri="{9D8B030D-6E8A-4147-A177-3AD203B41FA5}">
                      <a16:colId xmlns:a16="http://schemas.microsoft.com/office/drawing/2014/main" val="3611469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Group A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1179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Gasperich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0266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Atert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Bissen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235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02879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E8683F-3A56-4E26-B031-F5F3999A0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03406"/>
              </p:ext>
            </p:extLst>
          </p:nvPr>
        </p:nvGraphicFramePr>
        <p:xfrm>
          <a:off x="265823" y="2710024"/>
          <a:ext cx="1181100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100">
                  <a:extLst>
                    <a:ext uri="{9D8B030D-6E8A-4147-A177-3AD203B41FA5}">
                      <a16:colId xmlns:a16="http://schemas.microsoft.com/office/drawing/2014/main" val="298187177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 B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653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Gasperich</a:t>
                      </a:r>
                      <a:r>
                        <a:rPr lang="en-US" sz="1400" u="none" strike="noStrike" dirty="0">
                          <a:effectLst/>
                        </a:rPr>
                        <a:t> II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773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err="1">
                          <a:effectLst/>
                        </a:rPr>
                        <a:t>Merl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Redstar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7114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s-IS" sz="1400" u="none" strike="noStrike" dirty="0">
                          <a:effectLst/>
                        </a:rPr>
                        <a:t>Rm Hamm</a:t>
                      </a:r>
                      <a:endParaRPr lang="en-US" sz="1400" u="none" strike="noStrike" dirty="0">
                        <a:effectLst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27553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53165A2-0646-4D49-94A1-D045EDAFB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450073"/>
              </p:ext>
            </p:extLst>
          </p:nvPr>
        </p:nvGraphicFramePr>
        <p:xfrm>
          <a:off x="2753723" y="1039401"/>
          <a:ext cx="6496571" cy="2419610"/>
        </p:xfrm>
        <a:graphic>
          <a:graphicData uri="http://schemas.openxmlformats.org/drawingml/2006/table">
            <a:tbl>
              <a:tblPr/>
              <a:tblGrid>
                <a:gridCol w="1256135">
                  <a:extLst>
                    <a:ext uri="{9D8B030D-6E8A-4147-A177-3AD203B41FA5}">
                      <a16:colId xmlns:a16="http://schemas.microsoft.com/office/drawing/2014/main" val="3859749086"/>
                    </a:ext>
                  </a:extLst>
                </a:gridCol>
                <a:gridCol w="1256135">
                  <a:extLst>
                    <a:ext uri="{9D8B030D-6E8A-4147-A177-3AD203B41FA5}">
                      <a16:colId xmlns:a16="http://schemas.microsoft.com/office/drawing/2014/main" val="656736482"/>
                    </a:ext>
                  </a:extLst>
                </a:gridCol>
                <a:gridCol w="1550540">
                  <a:extLst>
                    <a:ext uri="{9D8B030D-6E8A-4147-A177-3AD203B41FA5}">
                      <a16:colId xmlns:a16="http://schemas.microsoft.com/office/drawing/2014/main" val="2219417897"/>
                    </a:ext>
                  </a:extLst>
                </a:gridCol>
                <a:gridCol w="2433761">
                  <a:extLst>
                    <a:ext uri="{9D8B030D-6E8A-4147-A177-3AD203B41FA5}">
                      <a16:colId xmlns:a16="http://schemas.microsoft.com/office/drawing/2014/main" val="2843837707"/>
                    </a:ext>
                  </a:extLst>
                </a:gridCol>
              </a:tblGrid>
              <a:tr h="35515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MATCHS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643490"/>
                  </a:ext>
                </a:extLst>
              </a:tr>
              <a:tr h="3834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13:30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13:50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Atert Bissen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50581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 II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Merl Redstar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23084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85092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Gasperich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II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26762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Atert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Bissen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 ITZIG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980076"/>
                  </a:ext>
                </a:extLst>
              </a:tr>
              <a:tr h="3729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 Hamm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Merl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Redstar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08347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ED11026-CF2A-489A-B332-A99847DFB619}"/>
              </a:ext>
            </a:extLst>
          </p:cNvPr>
          <p:cNvSpPr/>
          <p:nvPr/>
        </p:nvSpPr>
        <p:spPr>
          <a:xfrm>
            <a:off x="2753723" y="415925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16:05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16:20</a:t>
            </a:r>
            <a:r>
              <a:rPr lang="en-US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7BEC5D-DD61-4099-9609-B8B1D659D7F5}"/>
              </a:ext>
            </a:extLst>
          </p:cNvPr>
          <p:cNvSpPr/>
          <p:nvPr/>
        </p:nvSpPr>
        <p:spPr>
          <a:xfrm>
            <a:off x="2753723" y="464185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16:25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16:45</a:t>
            </a:r>
            <a:r>
              <a:rPr lang="en-US" dirty="0"/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D69589-4CAB-49F5-AE10-D18285AD75E7}"/>
              </a:ext>
            </a:extLst>
          </p:cNvPr>
          <p:cNvSpPr/>
          <p:nvPr/>
        </p:nvSpPr>
        <p:spPr>
          <a:xfrm>
            <a:off x="2753723" y="5124450"/>
            <a:ext cx="821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16:50 </a:t>
            </a:r>
            <a:r>
              <a:rPr lang="en-US" dirty="0"/>
              <a:t>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D351D41-81FD-43AE-BF8D-C80A736DD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050650"/>
              </p:ext>
            </p:extLst>
          </p:nvPr>
        </p:nvGraphicFramePr>
        <p:xfrm>
          <a:off x="4111724" y="4159250"/>
          <a:ext cx="722915" cy="723205"/>
        </p:xfrm>
        <a:graphic>
          <a:graphicData uri="http://schemas.openxmlformats.org/drawingml/2006/table">
            <a:tbl>
              <a:tblPr/>
              <a:tblGrid>
                <a:gridCol w="722915">
                  <a:extLst>
                    <a:ext uri="{9D8B030D-6E8A-4147-A177-3AD203B41FA5}">
                      <a16:colId xmlns:a16="http://schemas.microsoft.com/office/drawing/2014/main" val="2659727123"/>
                    </a:ext>
                  </a:extLst>
                </a:gridCol>
              </a:tblGrid>
              <a:tr h="310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Place 3/4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826766"/>
                  </a:ext>
                </a:extLst>
              </a:tr>
              <a:tr h="412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Place1/2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52428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D82164F-EB1E-4C99-8A85-C1F18791A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778510"/>
              </p:ext>
            </p:extLst>
          </p:nvPr>
        </p:nvGraphicFramePr>
        <p:xfrm>
          <a:off x="4010076" y="4882455"/>
          <a:ext cx="2355368" cy="510000"/>
        </p:xfrm>
        <a:graphic>
          <a:graphicData uri="http://schemas.openxmlformats.org/drawingml/2006/table">
            <a:tbl>
              <a:tblPr/>
              <a:tblGrid>
                <a:gridCol w="1194938">
                  <a:extLst>
                    <a:ext uri="{9D8B030D-6E8A-4147-A177-3AD203B41FA5}">
                      <a16:colId xmlns:a16="http://schemas.microsoft.com/office/drawing/2014/main" val="2670487846"/>
                    </a:ext>
                  </a:extLst>
                </a:gridCol>
                <a:gridCol w="1160430">
                  <a:extLst>
                    <a:ext uri="{9D8B030D-6E8A-4147-A177-3AD203B41FA5}">
                      <a16:colId xmlns:a16="http://schemas.microsoft.com/office/drawing/2014/main" val="2073618006"/>
                    </a:ext>
                  </a:extLst>
                </a:gridCol>
              </a:tblGrid>
              <a:tr h="82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Remise de prix</a:t>
                      </a: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080" marR="7080" marT="7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41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26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7DDDB8B-F392-4250-8FE6-5B7FCAA2434C}" vid="{97E2885D-13FB-42C7-B5BC-1AAF0A91F0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1080</Words>
  <Application>Microsoft Office PowerPoint</Application>
  <PresentationFormat>Widescreen</PresentationFormat>
  <Paragraphs>715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Thorsteinsdottir</dc:creator>
  <cp:lastModifiedBy>gbraun@vdl.lu</cp:lastModifiedBy>
  <cp:revision>10</cp:revision>
  <cp:lastPrinted>2019-02-25T09:36:26Z</cp:lastPrinted>
  <dcterms:created xsi:type="dcterms:W3CDTF">2019-02-25T09:30:00Z</dcterms:created>
  <dcterms:modified xsi:type="dcterms:W3CDTF">2019-02-26T14:53:30Z</dcterms:modified>
</cp:coreProperties>
</file>